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77" r:id="rId5"/>
    <p:sldId id="278" r:id="rId6"/>
    <p:sldId id="279" r:id="rId7"/>
    <p:sldId id="280" r:id="rId8"/>
    <p:sldId id="324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32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26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8B557F-2263-4CF9-B9FE-5B496A9BA1D6}" v="12" dt="2023-10-16T21:00:21.13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668B557F-2263-4CF9-B9FE-5B496A9BA1D6}"/>
    <pc:docChg chg="custSel addSld delSld modSld">
      <pc:chgData name="Charles Seager" userId="b6090891032109d0" providerId="LiveId" clId="{668B557F-2263-4CF9-B9FE-5B496A9BA1D6}" dt="2023-10-16T21:00:21.136" v="31"/>
      <pc:docMkLst>
        <pc:docMk/>
      </pc:docMkLst>
      <pc:sldChg chg="addSp">
        <pc:chgData name="Charles Seager" userId="b6090891032109d0" providerId="LiveId" clId="{668B557F-2263-4CF9-B9FE-5B496A9BA1D6}" dt="2023-10-16T21:00:21.136" v="31"/>
        <pc:sldMkLst>
          <pc:docMk/>
          <pc:sldMk cId="1717965830" sldId="320"/>
        </pc:sldMkLst>
        <pc:picChg chg="add">
          <ac:chgData name="Charles Seager" userId="b6090891032109d0" providerId="LiveId" clId="{668B557F-2263-4CF9-B9FE-5B496A9BA1D6}" dt="2023-10-16T21:00:21.136" v="31"/>
          <ac:picMkLst>
            <pc:docMk/>
            <pc:sldMk cId="1717965830" sldId="320"/>
            <ac:picMk id="4098" creationId="{C2502943-A1A6-553B-81A9-DA41A368B537}"/>
          </ac:picMkLst>
        </pc:picChg>
      </pc:sldChg>
      <pc:sldChg chg="del">
        <pc:chgData name="Charles Seager" userId="b6090891032109d0" providerId="LiveId" clId="{668B557F-2263-4CF9-B9FE-5B496A9BA1D6}" dt="2023-10-16T20:59:27.333" v="30" actId="47"/>
        <pc:sldMkLst>
          <pc:docMk/>
          <pc:sldMk cId="1359671063" sldId="321"/>
        </pc:sldMkLst>
      </pc:sldChg>
      <pc:sldChg chg="del">
        <pc:chgData name="Charles Seager" userId="b6090891032109d0" providerId="LiveId" clId="{668B557F-2263-4CF9-B9FE-5B496A9BA1D6}" dt="2023-10-16T20:59:26.933" v="29" actId="47"/>
        <pc:sldMkLst>
          <pc:docMk/>
          <pc:sldMk cId="13188971" sldId="322"/>
        </pc:sldMkLst>
      </pc:sldChg>
      <pc:sldChg chg="del">
        <pc:chgData name="Charles Seager" userId="b6090891032109d0" providerId="LiveId" clId="{668B557F-2263-4CF9-B9FE-5B496A9BA1D6}" dt="2023-10-16T20:59:26.541" v="28" actId="47"/>
        <pc:sldMkLst>
          <pc:docMk/>
          <pc:sldMk cId="3245563877" sldId="323"/>
        </pc:sldMkLst>
      </pc:sldChg>
      <pc:sldChg chg="addSp delSp modSp new mod">
        <pc:chgData name="Charles Seager" userId="b6090891032109d0" providerId="LiveId" clId="{668B557F-2263-4CF9-B9FE-5B496A9BA1D6}" dt="2023-10-16T20:56:35.298" v="7" actId="14100"/>
        <pc:sldMkLst>
          <pc:docMk/>
          <pc:sldMk cId="2231320392" sldId="324"/>
        </pc:sldMkLst>
        <pc:spChg chg="del">
          <ac:chgData name="Charles Seager" userId="b6090891032109d0" providerId="LiveId" clId="{668B557F-2263-4CF9-B9FE-5B496A9BA1D6}" dt="2023-10-16T20:55:32.724" v="1" actId="478"/>
          <ac:spMkLst>
            <pc:docMk/>
            <pc:sldMk cId="2231320392" sldId="324"/>
            <ac:spMk id="2" creationId="{A9755F17-EF2B-5893-7EA1-A6F6978B8230}"/>
          </ac:spMkLst>
        </pc:spChg>
        <pc:spChg chg="del mod">
          <ac:chgData name="Charles Seager" userId="b6090891032109d0" providerId="LiveId" clId="{668B557F-2263-4CF9-B9FE-5B496A9BA1D6}" dt="2023-10-16T20:56:23.169" v="4" actId="478"/>
          <ac:spMkLst>
            <pc:docMk/>
            <pc:sldMk cId="2231320392" sldId="324"/>
            <ac:spMk id="3" creationId="{06DF6D01-1E83-9173-1716-B9868DE7DED1}"/>
          </ac:spMkLst>
        </pc:spChg>
        <pc:spChg chg="del">
          <ac:chgData name="Charles Seager" userId="b6090891032109d0" providerId="LiveId" clId="{668B557F-2263-4CF9-B9FE-5B496A9BA1D6}" dt="2023-10-16T20:55:37.414" v="2" actId="478"/>
          <ac:spMkLst>
            <pc:docMk/>
            <pc:sldMk cId="2231320392" sldId="324"/>
            <ac:spMk id="5" creationId="{F7BE138C-2839-89C0-8B6E-693B055A2E23}"/>
          </ac:spMkLst>
        </pc:spChg>
        <pc:picChg chg="add mod">
          <ac:chgData name="Charles Seager" userId="b6090891032109d0" providerId="LiveId" clId="{668B557F-2263-4CF9-B9FE-5B496A9BA1D6}" dt="2023-10-16T20:56:35.298" v="7" actId="14100"/>
          <ac:picMkLst>
            <pc:docMk/>
            <pc:sldMk cId="2231320392" sldId="324"/>
            <ac:picMk id="1026" creationId="{A914377B-ED7B-4202-770E-D418C63E0C28}"/>
          </ac:picMkLst>
        </pc:picChg>
      </pc:sldChg>
      <pc:sldChg chg="addSp delSp modSp new mod">
        <pc:chgData name="Charles Seager" userId="b6090891032109d0" providerId="LiveId" clId="{668B557F-2263-4CF9-B9FE-5B496A9BA1D6}" dt="2023-10-16T20:57:43.135" v="19" actId="14100"/>
        <pc:sldMkLst>
          <pc:docMk/>
          <pc:sldMk cId="1122365473" sldId="325"/>
        </pc:sldMkLst>
        <pc:spChg chg="del mod">
          <ac:chgData name="Charles Seager" userId="b6090891032109d0" providerId="LiveId" clId="{668B557F-2263-4CF9-B9FE-5B496A9BA1D6}" dt="2023-10-16T20:57:08.293" v="12" actId="478"/>
          <ac:spMkLst>
            <pc:docMk/>
            <pc:sldMk cId="1122365473" sldId="325"/>
            <ac:spMk id="2" creationId="{E3E515D1-7213-31D2-14FE-6DDA920474B4}"/>
          </ac:spMkLst>
        </pc:spChg>
        <pc:spChg chg="del mod">
          <ac:chgData name="Charles Seager" userId="b6090891032109d0" providerId="LiveId" clId="{668B557F-2263-4CF9-B9FE-5B496A9BA1D6}" dt="2023-10-16T20:57:05.412" v="10" actId="478"/>
          <ac:spMkLst>
            <pc:docMk/>
            <pc:sldMk cId="1122365473" sldId="325"/>
            <ac:spMk id="3" creationId="{80964FEF-D681-3ECB-89BE-58520D91D35D}"/>
          </ac:spMkLst>
        </pc:spChg>
        <pc:spChg chg="del mod">
          <ac:chgData name="Charles Seager" userId="b6090891032109d0" providerId="LiveId" clId="{668B557F-2263-4CF9-B9FE-5B496A9BA1D6}" dt="2023-10-16T20:57:12" v="14" actId="478"/>
          <ac:spMkLst>
            <pc:docMk/>
            <pc:sldMk cId="1122365473" sldId="325"/>
            <ac:spMk id="5" creationId="{BD1DF453-BCCB-5403-01A8-A34AA2DF58AA}"/>
          </ac:spMkLst>
        </pc:spChg>
        <pc:picChg chg="add del">
          <ac:chgData name="Charles Seager" userId="b6090891032109d0" providerId="LiveId" clId="{668B557F-2263-4CF9-B9FE-5B496A9BA1D6}" dt="2023-10-16T20:57:16.103" v="16" actId="478"/>
          <ac:picMkLst>
            <pc:docMk/>
            <pc:sldMk cId="1122365473" sldId="325"/>
            <ac:picMk id="2050" creationId="{2EE6C410-3BBA-B9C6-D559-2BE64C2B1AC7}"/>
          </ac:picMkLst>
        </pc:picChg>
        <pc:picChg chg="add mod">
          <ac:chgData name="Charles Seager" userId="b6090891032109d0" providerId="LiveId" clId="{668B557F-2263-4CF9-B9FE-5B496A9BA1D6}" dt="2023-10-16T20:57:43.135" v="19" actId="14100"/>
          <ac:picMkLst>
            <pc:docMk/>
            <pc:sldMk cId="1122365473" sldId="325"/>
            <ac:picMk id="2052" creationId="{D6FB0B8B-07A6-B648-91FF-D06A32FCBB44}"/>
          </ac:picMkLst>
        </pc:picChg>
      </pc:sldChg>
      <pc:sldChg chg="addSp delSp modSp new mod">
        <pc:chgData name="Charles Seager" userId="b6090891032109d0" providerId="LiveId" clId="{668B557F-2263-4CF9-B9FE-5B496A9BA1D6}" dt="2023-10-16T20:59:17.645" v="27" actId="14100"/>
        <pc:sldMkLst>
          <pc:docMk/>
          <pc:sldMk cId="3359597511" sldId="326"/>
        </pc:sldMkLst>
        <pc:spChg chg="del">
          <ac:chgData name="Charles Seager" userId="b6090891032109d0" providerId="LiveId" clId="{668B557F-2263-4CF9-B9FE-5B496A9BA1D6}" dt="2023-10-16T20:58:08.280" v="23" actId="478"/>
          <ac:spMkLst>
            <pc:docMk/>
            <pc:sldMk cId="3359597511" sldId="326"/>
            <ac:spMk id="2" creationId="{9AF2A83B-90D6-20C7-CE9B-CD14D2DB61DB}"/>
          </ac:spMkLst>
        </pc:spChg>
        <pc:spChg chg="del mod">
          <ac:chgData name="Charles Seager" userId="b6090891032109d0" providerId="LiveId" clId="{668B557F-2263-4CF9-B9FE-5B496A9BA1D6}" dt="2023-10-16T20:58:03.798" v="22" actId="478"/>
          <ac:spMkLst>
            <pc:docMk/>
            <pc:sldMk cId="3359597511" sldId="326"/>
            <ac:spMk id="3" creationId="{5D3B1878-F231-72FF-4EBD-EEE6375311FB}"/>
          </ac:spMkLst>
        </pc:spChg>
        <pc:spChg chg="del">
          <ac:chgData name="Charles Seager" userId="b6090891032109d0" providerId="LiveId" clId="{668B557F-2263-4CF9-B9FE-5B496A9BA1D6}" dt="2023-10-16T20:58:12.405" v="24" actId="478"/>
          <ac:spMkLst>
            <pc:docMk/>
            <pc:sldMk cId="3359597511" sldId="326"/>
            <ac:spMk id="5" creationId="{CE081861-8C69-9979-93A7-F504E800D490}"/>
          </ac:spMkLst>
        </pc:spChg>
        <pc:picChg chg="add mod">
          <ac:chgData name="Charles Seager" userId="b6090891032109d0" providerId="LiveId" clId="{668B557F-2263-4CF9-B9FE-5B496A9BA1D6}" dt="2023-10-16T20:59:17.645" v="27" actId="14100"/>
          <ac:picMkLst>
            <pc:docMk/>
            <pc:sldMk cId="3359597511" sldId="326"/>
            <ac:picMk id="3074" creationId="{EB572122-E05A-53B0-1654-112B3E5E5516}"/>
          </ac:picMkLst>
        </pc:picChg>
      </pc:sldChg>
    </pc:docChg>
  </pc:docChgLst>
  <pc:docChgLst>
    <pc:chgData name="Guest User" providerId="Windows Live" clId="Web-{04628504-6AFD-48E6-B1C7-8F363EAB997E}"/>
    <pc:docChg chg="modSld">
      <pc:chgData name="Guest User" userId="" providerId="Windows Live" clId="Web-{04628504-6AFD-48E6-B1C7-8F363EAB997E}" dt="2023-10-11T20:38:53.478" v="3" actId="1076"/>
      <pc:docMkLst>
        <pc:docMk/>
      </pc:docMkLst>
      <pc:sldChg chg="modSp">
        <pc:chgData name="Guest User" userId="" providerId="Windows Live" clId="Web-{04628504-6AFD-48E6-B1C7-8F363EAB997E}" dt="2023-10-11T20:36:27.364" v="0" actId="1076"/>
        <pc:sldMkLst>
          <pc:docMk/>
          <pc:sldMk cId="246675516" sldId="279"/>
        </pc:sldMkLst>
        <pc:picChg chg="mod">
          <ac:chgData name="Guest User" userId="" providerId="Windows Live" clId="Web-{04628504-6AFD-48E6-B1C7-8F363EAB997E}" dt="2023-10-11T20:36:27.364" v="0" actId="1076"/>
          <ac:picMkLst>
            <pc:docMk/>
            <pc:sldMk cId="246675516" sldId="279"/>
            <ac:picMk id="9" creationId="{9FCD6B75-42A4-611A-3FAD-0ADB811BA393}"/>
          </ac:picMkLst>
        </pc:picChg>
      </pc:sldChg>
      <pc:sldChg chg="modSp">
        <pc:chgData name="Guest User" userId="" providerId="Windows Live" clId="Web-{04628504-6AFD-48E6-B1C7-8F363EAB997E}" dt="2023-10-11T20:38:53.478" v="3" actId="1076"/>
        <pc:sldMkLst>
          <pc:docMk/>
          <pc:sldMk cId="2879134853" sldId="316"/>
        </pc:sldMkLst>
        <pc:picChg chg="mod">
          <ac:chgData name="Guest User" userId="" providerId="Windows Live" clId="Web-{04628504-6AFD-48E6-B1C7-8F363EAB997E}" dt="2023-10-11T20:38:53.478" v="3" actId="1076"/>
          <ac:picMkLst>
            <pc:docMk/>
            <pc:sldMk cId="2879134853" sldId="316"/>
            <ac:picMk id="9" creationId="{66AB0881-D6C0-F35D-B1DF-50320F5300D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25257"/>
          </a:xfrm>
        </p:spPr>
        <p:txBody>
          <a:bodyPr/>
          <a:lstStyle/>
          <a:p>
            <a:r>
              <a:rPr lang="en-US" dirty="0"/>
              <a:t>Discrete structures/math week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E382B50-957F-3391-047A-345EE9A33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F701E-F7AB-5010-041E-6F211F88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2AF96-50DE-23FB-86B1-34E6F98ED7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4D9B2-046D-5360-1669-76D4850ED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B6171-DCC6-DC51-0E08-FEE37966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D6C3C7-53D2-A04F-2759-9CE07F372F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1A3B6-EED7-A510-3930-72F92CF69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D0CC77E-4E89-5E21-A61E-79F2FEA7A9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E52C7-CD0F-4E75-9FB6-B9776AFC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2EB2-FE7A-F16A-8785-7CF468BDF7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4A1F-AC8E-31E9-2568-AD66001B3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850F6-2F15-135F-81FC-7129381CC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F38EF7-EA68-CACB-41DD-AF94DC67A6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6273EE-D0EB-AD48-4DB3-00AA36E2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E3B0111-02BB-7F10-8876-33C65448E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C5C38F-B907-13A7-45EF-B4CD29DA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3C84A-D76D-7276-78A3-021438183F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A09E-2309-A4AD-24B6-96C76093D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568B1-241E-1640-21C1-896A0FDDC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DBEFEA-37B9-3EDD-8A33-3DFDABE21A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61D38-2D25-1F93-94AE-28D23471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8F04B80-4791-0876-F662-A8D57819CC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41BBC-4C7A-5EE3-D81B-17734726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6A13-681B-6B68-FB34-FF1E4752D6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2671-0EDB-C5B1-3B04-39C677C78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B3A1-8A4D-6C04-789A-7F567217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A20295-952D-5E1C-C659-678903B996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05171-0C9A-37C6-232E-54A95372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1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F604D34-A8CD-0421-E3C9-9D81959523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118CF-46DD-4105-1BD0-9C4504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5DFA-2204-5F6C-8E3C-998323F117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45E2-D68F-81D0-E5A2-F8D7570E6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00DF6-3CCD-7C9A-E6D0-334C63803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D3105-B42F-9455-E384-BD02B7A2B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438A0-1A84-83F9-21E3-276B69F5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879EA6D-75AF-33AF-FCBF-832B26F324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9AACF6-715B-3E52-82A8-685A0579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28F5-E3E1-3641-2DA1-DC04CF4AAB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019E6-B616-90BA-79E5-31471691C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269B-15D9-EE30-011D-A49D7C00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778217-039B-7893-C2B2-024645845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F3D25-3E6F-C64D-3A84-A6961042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1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BAAAFAC-D75A-55E0-B836-6F594F9027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6E888B-F21C-6AA8-4CD9-F5F10867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989E9-099E-E10C-0194-746698DFCA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BC4B-DD69-3D46-65D7-14E48F885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990A-D84F-77DE-F9AB-AB1CC316B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CA198D-6DE1-0B83-7810-7A736DCB39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39A856-DC05-7179-6747-37FF55BE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3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E587A33-1DD8-A063-9A1D-DB9F2219C1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88B14-34D6-3A90-4F00-DBE47B0BB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F6510-CDBD-2FC9-03E7-6ACCB6D0FC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C954D-D3C8-B60D-2060-30E20F238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B567-92E2-B0FD-1004-FEE53DE5B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CBE2E0-D721-2F61-EED7-8B73F98158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6FD48-0C37-95F9-0521-334AEC23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524A803-1C8A-CEDC-9376-2CCD0688C6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652CA-38B1-04BB-0B40-BB8F495D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8D04-7AD0-3B82-4380-503199407B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61F3-AED5-3197-3270-6F947A301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B2E9-DBD1-93BA-44AE-4FA59CE05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176F33-E2D7-5C1B-D5CC-31D316F3FF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0E798-0D95-98AB-05EF-CE9FAF52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6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3221B8-F535-BC23-4AC2-86825AB00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20452-3F41-68B3-3771-68B756984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AD1E6-EE52-92C1-5EC8-1FA567FAB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61521-B852-0063-83B4-1D50E8260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ADADA-02E4-9124-8ECA-1C29AE7B6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D62480-C40F-6D57-15D1-688579692E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EB7262-C66C-728F-D92A-7B4CC7AF1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5F6DC97-E68D-6288-AC7D-55970BECC3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9C961-EFC2-414F-37BD-53D886A3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70F6-EE02-CC42-0164-F742B3D35F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A2E1-237E-AA64-DD44-0EBDE858C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04E52-95A6-B813-0985-4F02F6C21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69272E-CE1A-E26C-527C-22153DA85A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37D50C-DDA2-1F13-0D83-FC1A6B7C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26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152F51-5FDF-A556-37E3-349D67E673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A4A77-E9E7-C5CD-4483-26DBB20F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DDCAF-0438-F103-E0F0-BE31BE3B2E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27080-E9F5-27D0-A5AA-0AB6E873B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3F99F-3FF4-4AEA-88F9-477DD7EEC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8A8175-C986-53AF-BDD5-0F32F43985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08D18-DC5F-5514-DEDE-BEA251A7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FD2A-3EB9-4090-1F07-15BB32E6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399DC-156C-9020-A695-29ED01A6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FCCEE-F899-F3C9-3A43-8E4120E1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FB0B8B-07A6-B648-91FF-D06A32FCB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1" y="136525"/>
            <a:ext cx="12072025" cy="63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36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80E8E8-A1CC-178A-856D-12DADC4CC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8B9CC-D268-DB02-06CB-7EC0B311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6BAE-7087-B3AC-B54B-5CE21D0F1B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DC7BE-6EA5-5104-DE98-C8919043C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4FEB-702A-462D-6D1D-C4254CAFC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0EF0CD-96D7-ABF5-E247-883D8FBB9E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02FD56-DD13-3EC0-12CA-3B6BA9D5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43724EA-BB5A-BD82-CA3A-F03136678E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19B3B0-BE91-9913-6436-B0D9B37E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E4A0-4B7C-E92B-1364-7CA2F84A7B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196C5-4DF7-0C7B-D62D-102709BC8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C3562-CDCD-D5C6-94A8-C0AE2C841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4C959A-9129-559E-E345-1ED5BF1F73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F3952-8E43-5641-2612-899B60E4C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4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81003CD-4D46-5E65-FAFA-2DEE0528D6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F1C15-09FD-31A3-2FEB-6EFC1E60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9B707-2F65-74E4-8160-8CC17B703F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77BF0-5EDE-1763-59B6-786019188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E686-4DA2-7FD2-D84D-03DFA8396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910E95-9763-C199-1112-C08FDB7F7C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0A581-CF9D-3990-A898-9A9AD122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0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9B3B1A4-F9D8-BE70-8D31-0E9242558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C0634-4597-12E2-5D8C-251ED489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3485-C531-D087-8D88-E1711C6682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D59FB-7F5F-935E-1D74-8AAB60EE8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6D24B-49AA-0534-F0AF-E77A44952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F1F84E-5266-44AF-F995-B375C8D460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E5FDF-35B5-8022-78F1-9B1CD0B0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39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8D28314-D7BA-E50D-5DF4-14E5A8F075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A615B-17CA-A3AD-2F92-9B88F5EE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D9ACE-11B4-12D4-D24F-DBC2AD075B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86A56-F53C-865F-25A3-9E246631A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3F5D6-AABF-FADD-0631-D4A2AB5A4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047708-9D00-5A6D-DD01-13F853CC3F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6AC277-C481-6F0D-B3E9-2FCEAE777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9EE7B8D-6C88-0605-9FB3-9D9F6043D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84484-AA00-F756-5562-FB0D4ADB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E0787-F60D-7F8C-2BC6-2DA35A2A94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2A3D8-B3D2-D0A4-F687-1E1DB6801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0DB35-2C28-CEE0-0688-D3923CF84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D3CB77-BF2E-519E-6F3A-F794D7EECF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6DA84D-4349-F5CD-0700-76B7ED0A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DB069E9-45EF-41FC-2FBB-2C14177605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86B756-66B4-13E3-01CC-4B268D9A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E26E5-DD0E-5284-B7AD-86A8355A2D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5F3D2-CA5D-30FA-90D9-E8692797E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DEF6E-9002-2C4A-9838-79EDA680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439A35-5294-EA73-2712-2BE364BD40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6F71D-D83C-CF8E-ADB7-4004CA79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0E0900-96F2-C036-9E8A-D3D51EA351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D15FB-33A6-3F30-D871-26758F17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58EB8-F1FC-8A37-5817-C79B07158A4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B74F2-364D-F77F-3433-67AA7BE2D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6DA9-1380-DF4C-D3F2-74BE1FE2F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42CD3-F381-D6A8-2D6C-5BEC4FB13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C1DB8-6B54-FCD6-3805-BB6820C1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004402-CA2F-918E-B325-592CBC81CF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4F95ED-784A-67B9-3DE8-FF26C3DC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19B0-AEF4-1A9E-9AF9-5590D02474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BB684-F770-3496-57BB-44779209A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EB9BB-1A9C-F912-3A0A-2E135893E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D872E0-D91A-E527-5D53-596D5AE25F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CD6B75-42A4-611A-3FAD-0ADB811B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59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D79C-6FCD-2421-82B1-77B8D303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50627-D788-807C-A7A5-0D00B9AB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5996F-7E8F-D929-7C65-62560FAA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Let's Scooby-Doo this Crap - SPIDER-MAN at the Film Center!">
            <a:extLst>
              <a:ext uri="{FF2B5EF4-FFF2-40B4-BE49-F238E27FC236}">
                <a16:creationId xmlns:a16="http://schemas.microsoft.com/office/drawing/2014/main" id="{EB572122-E05A-53B0-1654-112B3E5E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6" y="70757"/>
            <a:ext cx="11828777" cy="66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97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73F6FC-CA22-21CC-60CA-2300057C81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3A90B2-7244-5E87-B414-5C700FB1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6F890-F02D-C276-CD26-A6A2C0CDD5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6765F-41ED-31CB-F446-577878D41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9220-1560-0E7F-2F3B-3F6031176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A54556-AA0E-0583-7802-65849EC3E4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9D1C01-86E0-0F8F-5986-8DBB342B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0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5FBD686-5DCB-9CD7-2520-D9DDF69C50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8F5AF8-13E3-53E4-BA62-B1B3178A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E534-CAEC-C05D-60CE-A42894FAB5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5CA3C-D69A-F71A-34A2-58B21F6E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5A3B-BCBF-7DC3-8C42-1B1040F90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B831A0-6D2C-B5EE-B1B8-87C5ACA95B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83E10-A4CE-D94D-F766-93FD40B7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21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F6145BA-EC63-BD3D-955A-167BDAF33F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A6DD3-8F60-5EDF-5651-F88AEF0B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52205-E1DE-4928-19EB-75D8146F21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CA5D8-5464-487C-DD61-D3F33119E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5049C-1C78-FB8A-2EF8-FE27EC1F1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1AAE30-F963-F78E-1999-0E2340A73F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56819-FBEA-37D8-3F77-EF2BB2F9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15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D245CDC-F6D0-9A42-22A8-EF46FDDA49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A2C661-D01F-B4DE-0DC7-6873A4EF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67FD8-C1C8-D5DC-5696-DCC36735EE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5E79B-531F-C8B5-6D1A-6A0513603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CA8AB-F17D-3F21-8917-312D41147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839D7B-A46F-6C9D-7892-F91165929F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A66C4-BE80-F675-4EF1-21AACB91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09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5BAFBF3-2999-5F9D-35D7-86AA47835E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BBB5F-275A-6264-13E1-039497F2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C5EE2-AF87-97B1-8CBD-D8ABAD98B2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0B32E-5532-1D54-1078-A11FD01FD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F8629-52E2-DABF-3701-0C231A1B6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BBD511-07D0-305F-76FC-BC148F6CF2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CA49CB-C520-A666-286D-06F3281A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1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8AF87E3-8015-5C89-3707-5868D2AE1D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E99CD2-C0FA-E720-110B-EC3918A2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DF3C5-2CE0-EF47-AF55-73B0751B4B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0D8B-4AAA-87C7-C5DA-52E24B1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B2054-57B5-7D0F-40D2-A0516E17F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88911A-3F5E-087E-4299-951EF317E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2DD9E-9D61-6333-CCE1-C35BD162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EFFD384-C023-920F-C7B1-56D3A5C2C4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51778A-284D-CE67-F456-7E9D1CCD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9CF40-F25A-F955-9BA2-6D71C22CD0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2EE30-5163-B9F9-AEE7-0E2CF9280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C7BFE-3CB4-B869-709E-90A4DDB60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F73288-474C-611D-1D32-6E2418A6D2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FA7D4-E18E-5ACE-2A03-5F6924CC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9243B1F-480E-98A2-998C-19323D6893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6843EB-1B34-A1E5-7F73-F1C48863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23871-ABA1-1E34-A8C9-B03AE73CF7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3AC4F-F50C-BD96-371C-1B568D80D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3968E-0AE8-8A33-726C-E8C65F7ED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EB56E-A8FD-4CFE-15D9-49D557C451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CE5D4-3428-E8F4-14E9-E6C12215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2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82CD830-1E3A-791B-875E-76BCB07625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97433C-FD07-DF79-6BA1-FE849DC2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D4D6-4CC4-D107-085B-CC400BB947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499F8-EA29-9F29-FF56-025217A9F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279D-BD78-93D7-E769-FD42778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5482A3-8E80-01BE-75B3-7BF5D5A71C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A2D44-4212-303F-C352-FBD62AEC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6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0F63EF-9CE5-180F-C578-A9D20BF566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A5348F-0B4A-1DF1-CE00-D69D32A0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B6213-B9AA-5031-D775-EECD31E487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ACAC6-C605-404F-D579-6A4BA4C46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08DEA-1896-6F7E-6C12-EB801318E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E9BE61-7168-92D5-4056-F7B770282C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AEC31-4304-FC32-1137-2D77C5C7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1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DACF04-1893-1B31-7CBE-CD19D88FFA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D6C47-32BA-3435-C05E-EBA8C92D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B0068-4066-2837-8D2F-E0DF6495D9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A2579-6991-4C51-CA1A-92B8CAF1F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E7C2A-074C-0675-D465-4BB5C80C9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D3DD65-2780-6F84-2E8C-150406ED84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FA3C6-7C5C-C200-28D5-FDB2D961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53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0455024-BA45-93BE-6BE0-FC88744735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281F6F-30C9-13E2-9080-C037E89B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EEF9D-F53F-1400-4588-576AE3EEF7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059BC-43F6-8EC6-FDDB-FE4DC831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2C884-2FC6-DD17-9AEC-76367D5D0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DC8A0F-84E7-9B70-1943-48CF88196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465E0-6AFB-4A0A-4EDC-338E01AF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B8BE4F-9DEC-A3FB-147E-3A24C6A07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AC6D5F-F757-A586-CE47-BF469770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901C-4217-2EC8-EDA6-15A8368B8B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DE18A-94BD-747C-AF41-4416FCC7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C4495-52E6-F141-A340-FA60E1EAF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4149C5-9B6E-79D5-E00C-336A4A0C0C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0E937-369D-3378-988E-A94ECCD9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87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7D2153-3C4F-3BD9-F26A-1FD189044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64A20D-0811-6625-88DA-24752D0C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844B2-9DCF-6C1F-600E-AF955B8A1C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4A068-E3C8-7A13-7AEB-484D4E066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3B169-70C5-8866-0103-5E87F4370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8FB4DE-48B4-A372-B55A-7B89AD8686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B0881-D6C0-F35D-B1DF-50320F53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40" y="-23503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34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C6485AC-F1ED-9942-9914-23D294794D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09F7F9-E210-0AE0-6DB9-AF4AB896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96A83-49AD-64A1-949D-56B2C6EFA3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11716-2759-0902-6935-78F3FB48D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4F3DD-739E-8396-9DD0-8660E79C9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358F87-9515-2943-40AC-43715743A3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92CBB-E62F-3ECE-B8AE-3698FD5A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18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A3DCFEB-60C2-102D-47CA-AD3FD09C53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4489A-6D2B-2638-0279-BAEB78D0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D448-B017-EB60-33AD-0D97F03F78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4C81-E57F-0C5F-DD6D-DC0FC17B4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EACFD-0CBE-B44F-22C8-4BF729997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DC7920-7D57-225B-1F24-45E4C15B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4CE50-D7B4-BFA4-DDFB-539F7306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0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DE9B5F6-10C7-14B3-F89F-C2A5A61329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177BA-A245-2CE9-5DF6-2768D3D3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022F-8B1D-8E88-1D5E-5C3A4AA48F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E66A-141F-B04F-4EB3-4647C57DA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34346-8D5F-71E9-0D64-994FAF860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5F4556-1CDE-1D00-071C-C614E74C4C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E9E83-4CBF-3CF5-3E1E-EDAD6D56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32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B185EF-FEF9-3C44-7110-3C4B874831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00D6D-7DA4-33C8-D09A-E888DF7A8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95CC-EBE5-CED7-ECF7-0E432FAAC4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21A0C-79F6-8E8C-6263-8F03C5569D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186DB-AE34-EDD0-1A50-0998D3B5C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FE341-01B8-2526-919E-F632E5345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That's All Folks - Bugs Bunny - YouTube">
            <a:extLst>
              <a:ext uri="{FF2B5EF4-FFF2-40B4-BE49-F238E27FC236}">
                <a16:creationId xmlns:a16="http://schemas.microsoft.com/office/drawing/2014/main" id="{C2502943-A1A6-553B-81A9-DA41A368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6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9C9DB-5AD8-D3AD-99F5-912B311B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FB58F-10B8-9F9E-78C2-7E68496D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28B81-68BD-FEB9-88D3-C17FAACA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Set Theory - Imgflip">
            <a:extLst>
              <a:ext uri="{FF2B5EF4-FFF2-40B4-BE49-F238E27FC236}">
                <a16:creationId xmlns:a16="http://schemas.microsoft.com/office/drawing/2014/main" id="{A914377B-ED7B-4202-770E-D418C63E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335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32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9DCE1B-5772-14BD-6FBD-41BF910252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6E9-08D8-7F2C-56AB-6A57DA0D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8CBC-E22D-7552-8B7C-793E4D19FE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AB58B-5C1E-4913-FBC4-9282CC2F1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8474-4161-BA67-4E81-98CF3C07B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E6B4F-BC9F-4F3C-AF8D-8D9B907A7D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8A0688-F932-C347-CAD8-13AC1450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8F558B7-AC3C-682A-F337-DD2B1F083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4C522-FF7A-4807-F4C8-519DA95C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3DD49-132C-5AB9-B277-E1659668B9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090B3-111C-2441-404E-F9FF59D35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3AA0A-B1D0-F8F4-C851-9B5921A7C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189B42-562C-5240-089F-D626AD9E76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90C0C8-AB1F-CD00-E23C-DD5F436A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9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875EEB9-5A44-FA0C-DE93-ABD7BEDE63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07877F-B80F-7FEC-F70A-EA746C6D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3FEA8-FCE6-6467-5A2C-FF562666A7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805F3-E945-2642-8499-664DEDCB3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1B17E-C0E8-2783-9594-D751F57B8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7F53F7-A204-4CE5-D7B4-1B14493494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36E5C-EC3F-E54B-43DF-6B311F12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77170A3-0FC1-B589-2898-0148CDA9BF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18FF6-13C2-6623-5082-C26467BC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90DE-C366-6438-55F1-A5C7EDB09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D1F9-F786-51FB-88FB-B710D7BA0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5932-517E-0F22-9C75-D2669A72A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44D450-570E-01FA-4898-5460DC3740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94EADD-ECE8-6FEE-D5F4-E72C6B36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4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een Pitch Deck_TM16411175_Win32_JC_SL_v3" id="{8B4DAF89-59FE-4064-AB7A-372A9529B50F}" vid="{3DF83A45-BE94-4B01-94A1-C38A7DA6C9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{008D795A-A7A1-44F7-8E69-13F7CA137516}tf16411175_win32</Template>
  <TotalTime>38</TotalTime>
  <Words>190</Words>
  <Application>Microsoft Office PowerPoint</Application>
  <PresentationFormat>Widescreen</PresentationFormat>
  <Paragraphs>139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Tenorite </vt:lpstr>
      <vt:lpstr>Tenorite Bold</vt:lpstr>
      <vt:lpstr>Office Theme</vt:lpstr>
      <vt:lpstr>Discrete structures/math 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structures/math week 1</dc:title>
  <dc:creator>Charles Seager</dc:creator>
  <cp:lastModifiedBy>Charles Seager</cp:lastModifiedBy>
  <cp:revision>5</cp:revision>
  <dcterms:created xsi:type="dcterms:W3CDTF">2023-02-23T00:15:58Z</dcterms:created>
  <dcterms:modified xsi:type="dcterms:W3CDTF">2023-10-16T21:00:31Z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